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13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9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85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1858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51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31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86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561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76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7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17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2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2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10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8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3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65FBC6-6C5D-4106-9F16-A270275E372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C81D-C03C-4308-8678-F5E089ACF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89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2E7153-EB47-4243-AB95-7595CCB10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90113"/>
            <a:ext cx="9144000" cy="5326602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  <a:p>
            <a:r>
              <a:rPr lang="uk-UA" sz="5400" b="1" i="1" dirty="0">
                <a:solidFill>
                  <a:schemeClr val="accent2">
                    <a:lumMod val="75000"/>
                  </a:schemeClr>
                </a:solidFill>
              </a:rPr>
              <a:t>Організація роботи практичного психолога з батьками дітей дошкільників</a:t>
            </a:r>
          </a:p>
        </p:txBody>
      </p:sp>
    </p:spTree>
    <p:extLst>
      <p:ext uri="{BB962C8B-B14F-4D97-AF65-F5344CB8AC3E}">
        <p14:creationId xmlns:p14="http://schemas.microsoft.com/office/powerpoint/2010/main" val="237794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E0917-4C9A-4145-ADAD-7C9A99B1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4584"/>
          </a:xfrm>
        </p:spPr>
        <p:txBody>
          <a:bodyPr>
            <a:normAutofit fontScale="90000"/>
          </a:bodyPr>
          <a:lstStyle/>
          <a:p>
            <a:r>
              <a:rPr lang="uk-UA" sz="4400" b="1" i="1" dirty="0"/>
              <a:t>Основні напрямки роботи:</a:t>
            </a:r>
            <a:br>
              <a:rPr lang="uk-UA" sz="4400" b="1" i="1" dirty="0"/>
            </a:br>
            <a:br>
              <a:rPr lang="uk-UA" b="1" i="1" dirty="0"/>
            </a:br>
            <a:endParaRPr lang="uk-UA" sz="49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202F92-1455-4D9F-BBBB-F4DDADA5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000" u="sng" dirty="0"/>
              <a:t>Психологічна просвіта:</a:t>
            </a:r>
          </a:p>
          <a:p>
            <a:r>
              <a:rPr lang="uk-UA" sz="4000" dirty="0"/>
              <a:t>Проведення лекцій, семінарів, тренінгів на актуальні теми розвитку дитини.</a:t>
            </a:r>
          </a:p>
          <a:p>
            <a:r>
              <a:rPr lang="uk-UA" sz="4000" dirty="0"/>
              <a:t>Створення куточка для батьків з інформаційними матеріалами.</a:t>
            </a:r>
          </a:p>
          <a:p>
            <a:r>
              <a:rPr lang="uk-UA" sz="4000" dirty="0"/>
              <a:t>Видання буклетів, пам'яток для батьків.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75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E0917-4C9A-4145-ADAD-7C9A99B1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4584"/>
          </a:xfrm>
        </p:spPr>
        <p:txBody>
          <a:bodyPr>
            <a:normAutofit fontScale="90000"/>
          </a:bodyPr>
          <a:lstStyle/>
          <a:p>
            <a:r>
              <a:rPr lang="uk-UA" sz="4400" b="1" i="1" dirty="0"/>
              <a:t>Основні напрямки роботи:</a:t>
            </a:r>
            <a:br>
              <a:rPr lang="uk-UA" sz="4400" b="1" i="1" dirty="0"/>
            </a:br>
            <a:br>
              <a:rPr lang="uk-UA" b="1" i="1" dirty="0"/>
            </a:br>
            <a:endParaRPr lang="uk-UA" sz="49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202F92-1455-4D9F-BBBB-F4DDADA5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/>
          <a:lstStyle/>
          <a:p>
            <a:pPr marL="0" indent="0">
              <a:buNone/>
            </a:pPr>
            <a:r>
              <a:rPr lang="uk-UA" sz="4800" u="sng" dirty="0"/>
              <a:t>Консультативна робота:</a:t>
            </a:r>
          </a:p>
          <a:p>
            <a:r>
              <a:rPr lang="uk-UA" sz="4800" dirty="0"/>
              <a:t>Індивідуальні консультації з батьками щодо особливостей розвитку їхньої дитини.</a:t>
            </a:r>
          </a:p>
          <a:p>
            <a:r>
              <a:rPr lang="uk-UA" sz="4800" dirty="0"/>
              <a:t>Телефонні лінії довіри.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06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E0917-4C9A-4145-ADAD-7C9A99B1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4584"/>
          </a:xfrm>
        </p:spPr>
        <p:txBody>
          <a:bodyPr>
            <a:normAutofit fontScale="90000"/>
          </a:bodyPr>
          <a:lstStyle/>
          <a:p>
            <a:r>
              <a:rPr lang="uk-UA" sz="4400" b="1" i="1" dirty="0"/>
              <a:t>Основні напрямки роботи:</a:t>
            </a:r>
            <a:br>
              <a:rPr lang="uk-UA" sz="4400" b="1" i="1" dirty="0"/>
            </a:br>
            <a:br>
              <a:rPr lang="uk-UA" b="1" i="1" dirty="0"/>
            </a:br>
            <a:endParaRPr lang="uk-UA" sz="49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202F92-1455-4D9F-BBBB-F4DDADA5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491449"/>
            <a:ext cx="11443317" cy="4685514"/>
          </a:xfrm>
        </p:spPr>
        <p:txBody>
          <a:bodyPr/>
          <a:lstStyle/>
          <a:p>
            <a:pPr marL="0" indent="0">
              <a:buNone/>
            </a:pPr>
            <a:r>
              <a:rPr lang="uk-UA" sz="5400" u="sng" dirty="0"/>
              <a:t>Анкетування:</a:t>
            </a:r>
          </a:p>
          <a:p>
            <a:r>
              <a:rPr lang="uk-UA" sz="5400" dirty="0"/>
              <a:t>Оцінка психологічного клімату в сім'ї.</a:t>
            </a:r>
          </a:p>
          <a:p>
            <a:r>
              <a:rPr lang="uk-UA" sz="5400" dirty="0"/>
              <a:t>Виявлення потреб батьків у психологічній допомозі.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62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670FD-FDAF-419F-ACB1-D119F40F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uk-UA" sz="4400" b="1" i="1" dirty="0"/>
              <a:t>Теми для роботи з батьками:</a:t>
            </a:r>
            <a:br>
              <a:rPr lang="uk-UA" sz="4400" b="1" i="1" dirty="0"/>
            </a:br>
            <a:br>
              <a:rPr lang="uk-UA" b="1" i="1" dirty="0"/>
            </a:br>
            <a:endParaRPr lang="uk-UA" sz="49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D96D2-08CF-4D1C-B066-94FC025F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249"/>
            <a:ext cx="10515600" cy="45577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3600" dirty="0"/>
              <a:t>Особливості розвитку дитини дошкільного віку.</a:t>
            </a:r>
          </a:p>
          <a:p>
            <a:pPr algn="just"/>
            <a:r>
              <a:rPr lang="uk-UA" sz="3600" dirty="0"/>
              <a:t>Виховання самостійності та відповідальності у дитини.</a:t>
            </a:r>
          </a:p>
          <a:p>
            <a:pPr algn="just"/>
            <a:r>
              <a:rPr lang="uk-UA" sz="3600" dirty="0"/>
              <a:t>Розвиток мовлення та пізнавальних процесів.</a:t>
            </a:r>
          </a:p>
          <a:p>
            <a:pPr algn="just"/>
            <a:r>
              <a:rPr lang="uk-UA" sz="3600" dirty="0"/>
              <a:t>Формування позитивної самооцінки.</a:t>
            </a:r>
          </a:p>
          <a:p>
            <a:pPr algn="just"/>
            <a:r>
              <a:rPr lang="uk-UA" sz="3600" dirty="0"/>
              <a:t>Справитися з дитячими страхами та агресією.</a:t>
            </a:r>
          </a:p>
          <a:p>
            <a:pPr algn="just"/>
            <a:r>
              <a:rPr lang="uk-UA" sz="3600" dirty="0"/>
              <a:t>Ефективні методи спілкування з дитиною.</a:t>
            </a:r>
          </a:p>
          <a:p>
            <a:pPr algn="just"/>
            <a:r>
              <a:rPr lang="uk-UA" sz="3600" dirty="0"/>
              <a:t>Підготовка дитини до школи.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502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129</Words>
  <Application>Microsoft Office PowerPoint</Application>
  <PresentationFormat>Широкоэкранный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Презентация PowerPoint</vt:lpstr>
      <vt:lpstr>Основні напрямки роботи:  </vt:lpstr>
      <vt:lpstr>Основні напрямки роботи:  </vt:lpstr>
      <vt:lpstr>Основні напрямки роботи:  </vt:lpstr>
      <vt:lpstr>Теми для роботи з батьками: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6</cp:revision>
  <dcterms:created xsi:type="dcterms:W3CDTF">2025-01-08T13:03:10Z</dcterms:created>
  <dcterms:modified xsi:type="dcterms:W3CDTF">2025-01-08T14:06:51Z</dcterms:modified>
</cp:coreProperties>
</file>